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4B"/>
    <a:srgbClr val="94A5A9"/>
    <a:srgbClr val="575756"/>
    <a:srgbClr val="56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solidFill>
          <a:srgbClr val="004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09600" y="2503488"/>
            <a:ext cx="8188037" cy="669203"/>
          </a:xfrm>
        </p:spPr>
        <p:txBody>
          <a:bodyPr anchor="t" anchorCtr="0">
            <a:noAutofit/>
          </a:bodyPr>
          <a:lstStyle>
            <a:lvl1pPr algn="l">
              <a:defRPr sz="2400">
                <a:solidFill>
                  <a:srgbClr val="94A5A9"/>
                </a:solidFill>
                <a:latin typeface="Saira SemiCondensed Medium" panose="00000606000000000000" pitchFamily="2" charset="-18"/>
              </a:defRPr>
            </a:lvl1pPr>
          </a:lstStyle>
          <a:p>
            <a:r>
              <a:rPr lang="pl-PL" dirty="0" smtClean="0"/>
              <a:t>funkcja, Imię i Nazwisko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</p:spPr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839200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2D41F14E-5E50-41C8-9B47-1728B03EC05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Symbol zastępczy tekstu 22"/>
          <p:cNvSpPr>
            <a:spLocks noGrp="1"/>
          </p:cNvSpPr>
          <p:nvPr>
            <p:ph type="body" sz="quarter" idx="14" hasCustomPrompt="1"/>
          </p:nvPr>
        </p:nvSpPr>
        <p:spPr>
          <a:xfrm>
            <a:off x="6719454" y="3698117"/>
            <a:ext cx="4862946" cy="46333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Hanken Grotesk ExtraBold" pitchFamily="2" charset="-18"/>
              </a:defRPr>
            </a:lvl1pPr>
          </a:lstStyle>
          <a:p>
            <a:r>
              <a:rPr lang="pl-PL" dirty="0" smtClean="0"/>
              <a:t>Krótki opis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6" hasCustomPrompt="1"/>
          </p:nvPr>
        </p:nvSpPr>
        <p:spPr>
          <a:xfrm>
            <a:off x="6719888" y="4176713"/>
            <a:ext cx="4862512" cy="17113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FF9F"/>
              </a:buClr>
              <a:buSzTx/>
              <a:buFont typeface="Arial" panose="020B0604020202020204" pitchFamily="34" charset="0"/>
              <a:buNone/>
              <a:tabLst/>
              <a:defRPr sz="2000">
                <a:solidFill>
                  <a:srgbClr val="94A5A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FF9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800" dirty="0" err="1" smtClean="0">
                <a:latin typeface="Hanken Grotesk" pitchFamily="2" charset="-18"/>
              </a:rPr>
              <a:t>Lorem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ipsum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dolor</a:t>
            </a:r>
            <a:r>
              <a:rPr lang="pl-PL" sz="2800" dirty="0" smtClean="0">
                <a:latin typeface="Hanken Grotesk" pitchFamily="2" charset="-18"/>
              </a:rPr>
              <a:t> sit </a:t>
            </a:r>
            <a:r>
              <a:rPr lang="pl-PL" sz="2800" dirty="0" err="1" smtClean="0">
                <a:latin typeface="Hanken Grotesk" pitchFamily="2" charset="-18"/>
              </a:rPr>
              <a:t>Lorem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ipsum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dolor</a:t>
            </a:r>
            <a:r>
              <a:rPr lang="pl-PL" sz="2800" dirty="0" smtClean="0">
                <a:latin typeface="Hanken Grotesk" pitchFamily="2" charset="-18"/>
              </a:rPr>
              <a:t> sit </a:t>
            </a:r>
            <a:r>
              <a:rPr lang="pl-PL" sz="2800" dirty="0" err="1" smtClean="0">
                <a:latin typeface="Hanken Grotesk" pitchFamily="2" charset="-18"/>
              </a:rPr>
              <a:t>amet</a:t>
            </a:r>
            <a:r>
              <a:rPr lang="pl-PL" sz="2800" dirty="0" smtClean="0">
                <a:latin typeface="Hanken Grotesk" pitchFamily="2" charset="-18"/>
              </a:rPr>
              <a:t>, </a:t>
            </a:r>
            <a:r>
              <a:rPr lang="pl-PL" sz="2800" dirty="0" err="1" smtClean="0">
                <a:latin typeface="Hanken Grotesk" pitchFamily="2" charset="-18"/>
              </a:rPr>
              <a:t>consectetuer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adipiscing</a:t>
            </a:r>
            <a:r>
              <a:rPr lang="pl-PL" sz="2800" dirty="0" smtClean="0">
                <a:latin typeface="Hanken Grotesk" pitchFamily="2" charset="-18"/>
              </a:rPr>
              <a:t> elit, </a:t>
            </a:r>
            <a:r>
              <a:rPr lang="pl-PL" sz="2800" dirty="0" err="1" smtClean="0">
                <a:latin typeface="Hanken Grotesk" pitchFamily="2" charset="-18"/>
              </a:rPr>
              <a:t>sed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diam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nonummy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nibh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euismod</a:t>
            </a:r>
            <a:r>
              <a:rPr lang="pl-PL" sz="2800" dirty="0" smtClean="0">
                <a:latin typeface="Hanken Grotesk" pitchFamily="2" charset="-18"/>
              </a:rPr>
              <a:t> </a:t>
            </a:r>
            <a:r>
              <a:rPr lang="pl-PL" sz="2800" dirty="0" err="1" smtClean="0">
                <a:latin typeface="Hanken Grotesk" pitchFamily="2" charset="-18"/>
              </a:rPr>
              <a:t>tincidunt</a:t>
            </a:r>
            <a:endParaRPr lang="pl-PL" sz="2800" dirty="0" smtClean="0">
              <a:latin typeface="Hanken Grotesk" pitchFamily="2" charset="-18"/>
            </a:endParaRPr>
          </a:p>
        </p:txBody>
      </p:sp>
      <p:sp>
        <p:nvSpPr>
          <p:cNvPr id="28" name="Prostokąt 27"/>
          <p:cNvSpPr/>
          <p:nvPr userDrawn="1"/>
        </p:nvSpPr>
        <p:spPr>
          <a:xfrm>
            <a:off x="0" y="0"/>
            <a:ext cx="12192000" cy="748145"/>
          </a:xfrm>
          <a:prstGeom prst="rect">
            <a:avLst/>
          </a:prstGeom>
          <a:solidFill>
            <a:srgbClr val="004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48289"/>
            <a:ext cx="7906871" cy="1655762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Saira SemiCondensed ExtraBold" panose="00000906000000000000" pitchFamily="2" charset="-18"/>
              </a:defRPr>
            </a:lvl1pPr>
          </a:lstStyle>
          <a:p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err="1" smtClean="0"/>
              <a:t>Nullam</a:t>
            </a:r>
            <a:r>
              <a:rPr lang="pl-PL" dirty="0" smtClean="0"/>
              <a:t> </a:t>
            </a:r>
            <a:r>
              <a:rPr lang="pl-PL" dirty="0" err="1" smtClean="0"/>
              <a:t>auctor</a:t>
            </a:r>
            <a:r>
              <a:rPr lang="pl-PL" dirty="0" smtClean="0"/>
              <a:t> </a:t>
            </a:r>
            <a:r>
              <a:rPr lang="pl-PL" dirty="0" err="1" smtClean="0"/>
              <a:t>imp</a:t>
            </a:r>
            <a:endParaRPr lang="pl-PL" dirty="0"/>
          </a:p>
        </p:txBody>
      </p:sp>
      <p:pic>
        <p:nvPicPr>
          <p:cNvPr id="12" name="Obraz 11" descr="Obraz zawierający Czcionka, tekst, Grafika, biały&#10;&#10;Opis wygenerowany automatycznie">
            <a:extLst>
              <a:ext uri="{FF2B5EF4-FFF2-40B4-BE49-F238E27FC236}">
                <a16:creationId xmlns:a16="http://schemas.microsoft.com/office/drawing/2014/main" id="{4DE3C6EE-42AC-A81C-CE22-CEC918629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930" y="381126"/>
            <a:ext cx="3285565" cy="11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7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985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1039091"/>
            <a:ext cx="2628900" cy="513787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1039091"/>
            <a:ext cx="7734300" cy="513787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78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4236" y="1825625"/>
            <a:ext cx="6754091" cy="4351338"/>
          </a:xfrm>
        </p:spPr>
        <p:txBody>
          <a:bodyPr/>
          <a:lstStyle>
            <a:lvl1pPr>
              <a:buClr>
                <a:srgbClr val="56FF9F"/>
              </a:buClr>
              <a:defRPr sz="3000">
                <a:solidFill>
                  <a:srgbClr val="575756"/>
                </a:solidFill>
                <a:latin typeface="Hanken Grotesk SemiBold" pitchFamily="2" charset="-18"/>
              </a:defRPr>
            </a:lvl1pPr>
            <a:lvl2pPr>
              <a:buClr>
                <a:srgbClr val="56FF9F"/>
              </a:buClr>
              <a:defRPr>
                <a:solidFill>
                  <a:srgbClr val="575756"/>
                </a:solidFill>
                <a:latin typeface="Hanken Grotesk SemiBold" pitchFamily="2" charset="-18"/>
              </a:defRPr>
            </a:lvl2pPr>
            <a:lvl3pPr>
              <a:buClr>
                <a:srgbClr val="56FF9F"/>
              </a:buClr>
              <a:defRPr>
                <a:solidFill>
                  <a:srgbClr val="575756"/>
                </a:solidFill>
                <a:latin typeface="Hanken Grotesk SemiBold" pitchFamily="2" charset="-18"/>
              </a:defRPr>
            </a:lvl3pPr>
            <a:lvl4pPr>
              <a:buClr>
                <a:srgbClr val="56FF9F"/>
              </a:buClr>
              <a:defRPr>
                <a:solidFill>
                  <a:srgbClr val="575756"/>
                </a:solidFill>
                <a:latin typeface="Hanken Grotesk SemiBold" pitchFamily="2" charset="-18"/>
              </a:defRPr>
            </a:lvl4pPr>
            <a:lvl5pPr>
              <a:buClr>
                <a:srgbClr val="56FF9F"/>
              </a:buClr>
              <a:defRPr sz="1400">
                <a:solidFill>
                  <a:srgbClr val="575756"/>
                </a:solidFill>
                <a:latin typeface="Hanken Grotesk SemiBold" pitchFamily="2" charset="-18"/>
              </a:defRPr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3" hasCustomPrompt="1"/>
          </p:nvPr>
        </p:nvSpPr>
        <p:spPr>
          <a:xfrm>
            <a:off x="7502524" y="963613"/>
            <a:ext cx="4045239" cy="5233745"/>
          </a:xfrm>
        </p:spPr>
        <p:txBody>
          <a:bodyPr/>
          <a:lstStyle>
            <a:lvl1pPr marL="0" indent="0">
              <a:buNone/>
              <a:defRPr>
                <a:solidFill>
                  <a:srgbClr val="575756"/>
                </a:solidFill>
                <a:latin typeface="Hanken Grotesk SemiBold" pitchFamily="2" charset="-18"/>
              </a:defRPr>
            </a:lvl1pPr>
          </a:lstStyle>
          <a:p>
            <a:pPr lvl="0"/>
            <a:r>
              <a:rPr lang="pl-PL" dirty="0" smtClean="0"/>
              <a:t>Wstaw obraz</a:t>
            </a:r>
            <a:endParaRPr lang="pl-PL" dirty="0"/>
          </a:p>
        </p:txBody>
      </p:sp>
      <p:sp>
        <p:nvSpPr>
          <p:cNvPr id="13" name="Symbol zastępczy tekstu 22"/>
          <p:cNvSpPr>
            <a:spLocks noGrp="1"/>
          </p:cNvSpPr>
          <p:nvPr>
            <p:ph type="body" sz="quarter" idx="14" hasCustomPrompt="1"/>
          </p:nvPr>
        </p:nvSpPr>
        <p:spPr>
          <a:xfrm>
            <a:off x="644236" y="978982"/>
            <a:ext cx="6754091" cy="61580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>
                <a:solidFill>
                  <a:srgbClr val="00494B"/>
                </a:solidFill>
                <a:latin typeface="Saira SemiCondensed ExtraBold" panose="00000906000000000000" pitchFamily="2" charset="-18"/>
              </a:defRPr>
            </a:lvl1pPr>
          </a:lstStyle>
          <a:p>
            <a:r>
              <a:rPr lang="pl-PL" dirty="0" smtClean="0"/>
              <a:t>Nagłówek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0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4236" y="1709738"/>
            <a:ext cx="1090352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4236" y="4589463"/>
            <a:ext cx="1090352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41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44236" y="2168235"/>
            <a:ext cx="5375564" cy="4008728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168235"/>
            <a:ext cx="5375564" cy="400872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58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4236" y="2168235"/>
            <a:ext cx="5353339" cy="6303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4236" y="2798617"/>
            <a:ext cx="5353339" cy="339104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2168235"/>
            <a:ext cx="5375564" cy="6303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798617"/>
            <a:ext cx="5375564" cy="339104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1"/>
          <p:cNvSpPr>
            <a:spLocks noGrp="1"/>
          </p:cNvSpPr>
          <p:nvPr>
            <p:ph type="title"/>
          </p:nvPr>
        </p:nvSpPr>
        <p:spPr>
          <a:xfrm>
            <a:off x="644236" y="842672"/>
            <a:ext cx="109035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9305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47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272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54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59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 userDrawn="1"/>
        </p:nvSpPr>
        <p:spPr>
          <a:xfrm>
            <a:off x="0" y="0"/>
            <a:ext cx="12192000" cy="748145"/>
          </a:xfrm>
          <a:prstGeom prst="rect">
            <a:avLst/>
          </a:prstGeom>
          <a:solidFill>
            <a:srgbClr val="004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ymbol zastępczy tekstu 22"/>
          <p:cNvSpPr txBox="1">
            <a:spLocks/>
          </p:cNvSpPr>
          <p:nvPr userDrawn="1"/>
        </p:nvSpPr>
        <p:spPr>
          <a:xfrm>
            <a:off x="644236" y="342755"/>
            <a:ext cx="8859982" cy="463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6FF9F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Hanken Grotesk ExtraBold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6FF9F"/>
              </a:buClr>
              <a:buFont typeface="Arial" panose="020B0604020202020204" pitchFamily="34" charset="0"/>
              <a:buChar char="•"/>
              <a:defRPr sz="2400" kern="1200">
                <a:solidFill>
                  <a:srgbClr val="575756"/>
                </a:solidFill>
                <a:latin typeface="Hanken Grotesk SemiBold" pitchFamily="2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6FF9F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75756"/>
                </a:solidFill>
                <a:latin typeface="Hanken Grotesk SemiBold" pitchFamily="2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6FF9F"/>
              </a:buClr>
              <a:buFont typeface="Arial" panose="020B0604020202020204" pitchFamily="34" charset="0"/>
              <a:buChar char="•"/>
              <a:defRPr sz="1800" kern="1200">
                <a:solidFill>
                  <a:srgbClr val="575756"/>
                </a:solidFill>
                <a:latin typeface="Hanken Grotesk SemiBold" pitchFamily="2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6FF9F"/>
              </a:buClr>
              <a:buFont typeface="Arial" panose="020B0604020202020204" pitchFamily="34" charset="0"/>
              <a:buChar char="•"/>
              <a:defRPr sz="1800" kern="1200">
                <a:solidFill>
                  <a:srgbClr val="575756"/>
                </a:solidFill>
                <a:latin typeface="Hanken Grotesk SemiBold" pitchFamily="2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>
                <a:latin typeface="Saira SemiCondensed ExtraBold" panose="00000906000000000000" pitchFamily="2" charset="-18"/>
              </a:rPr>
              <a:t>Tytuł prezentacji</a:t>
            </a:r>
            <a:endParaRPr lang="pl-PL" sz="2000" dirty="0">
              <a:latin typeface="Saira SemiCondensed ExtraBold" panose="00000906000000000000" pitchFamily="2" charset="-18"/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44236" y="842672"/>
            <a:ext cx="109035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4236" y="2168235"/>
            <a:ext cx="10903528" cy="4008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44236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EB9AF-AA69-48F3-A643-56F73142EC72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80456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F14E-5E50-41C8-9B47-1728B03EC051}" type="slidenum">
              <a:rPr lang="pl-PL" smtClean="0"/>
              <a:t>‹#›</a:t>
            </a:fld>
            <a:endParaRPr lang="pl-PL"/>
          </a:p>
        </p:txBody>
      </p:sp>
      <p:pic>
        <p:nvPicPr>
          <p:cNvPr id="12" name="Obraz 11" descr="Obraz zawierający Czcionka, tekst, Grafika, biały&#10;&#10;Opis wygenerowany automatycznie">
            <a:extLst>
              <a:ext uri="{FF2B5EF4-FFF2-40B4-BE49-F238E27FC236}">
                <a16:creationId xmlns:a16="http://schemas.microsoft.com/office/drawing/2014/main" id="{1C2ACBB6-B3E6-3B74-7A1A-BE3DF808B4F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218" y="76234"/>
            <a:ext cx="2082155" cy="7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94B"/>
          </a:solidFill>
          <a:latin typeface="Saira SemiCondensed ExtraBold" panose="00000906000000000000" pitchFamily="2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6FF9F"/>
        </a:buClr>
        <a:buFont typeface="Arial" panose="020B0604020202020204" pitchFamily="34" charset="0"/>
        <a:buChar char="•"/>
        <a:defRPr sz="2800" kern="1200">
          <a:solidFill>
            <a:srgbClr val="575756"/>
          </a:solidFill>
          <a:latin typeface="Hanken Grotesk SemiBold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6FF9F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Hanken Grotesk SemiBold" pitchFamily="2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6FF9F"/>
        </a:buClr>
        <a:buFont typeface="Arial" panose="020B0604020202020204" pitchFamily="34" charset="0"/>
        <a:buChar char="•"/>
        <a:defRPr sz="2000" kern="1200">
          <a:solidFill>
            <a:srgbClr val="575756"/>
          </a:solidFill>
          <a:latin typeface="Hanken Grotesk SemiBold" pitchFamily="2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6FF9F"/>
        </a:buClr>
        <a:buFont typeface="Arial" panose="020B0604020202020204" pitchFamily="34" charset="0"/>
        <a:buChar char="•"/>
        <a:defRPr sz="1800" kern="1200">
          <a:solidFill>
            <a:srgbClr val="575756"/>
          </a:solidFill>
          <a:latin typeface="Hanken Grotesk SemiBold" pitchFamily="2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6FF9F"/>
        </a:buClr>
        <a:buFont typeface="Arial" panose="020B0604020202020204" pitchFamily="34" charset="0"/>
        <a:buChar char="•"/>
        <a:defRPr sz="1800" kern="1200">
          <a:solidFill>
            <a:srgbClr val="575756"/>
          </a:solidFill>
          <a:latin typeface="Hanken Grotesk SemiBold" pitchFamily="2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3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3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4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Panoramiczny</PresentationFormat>
  <Paragraphs>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1" baseType="lpstr">
      <vt:lpstr>Arial</vt:lpstr>
      <vt:lpstr>Calibri</vt:lpstr>
      <vt:lpstr>Hanken Grotesk</vt:lpstr>
      <vt:lpstr>Hanken Grotesk ExtraBold</vt:lpstr>
      <vt:lpstr>Hanken Grotesk SemiBold</vt:lpstr>
      <vt:lpstr>Saira SemiCondensed ExtraBold</vt:lpstr>
      <vt:lpstr>Saira SemiCondensed Medium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Kubas</dc:creator>
  <cp:lastModifiedBy>Marcin Kubas</cp:lastModifiedBy>
  <cp:revision>15</cp:revision>
  <dcterms:created xsi:type="dcterms:W3CDTF">2023-06-21T10:26:15Z</dcterms:created>
  <dcterms:modified xsi:type="dcterms:W3CDTF">2023-07-10T07:45:17Z</dcterms:modified>
</cp:coreProperties>
</file>